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sldIdLst>
    <p:sldId id="256" r:id="rId2"/>
    <p:sldId id="335" r:id="rId3"/>
    <p:sldId id="269" r:id="rId4"/>
    <p:sldId id="330" r:id="rId5"/>
    <p:sldId id="257" r:id="rId6"/>
    <p:sldId id="258" r:id="rId7"/>
    <p:sldId id="331" r:id="rId8"/>
    <p:sldId id="332" r:id="rId9"/>
    <p:sldId id="333" r:id="rId10"/>
    <p:sldId id="334" r:id="rId11"/>
    <p:sldId id="336" r:id="rId12"/>
    <p:sldId id="261" r:id="rId13"/>
    <p:sldId id="262" r:id="rId14"/>
    <p:sldId id="300" r:id="rId15"/>
    <p:sldId id="296" r:id="rId16"/>
    <p:sldId id="301" r:id="rId17"/>
    <p:sldId id="304" r:id="rId18"/>
    <p:sldId id="302" r:id="rId19"/>
    <p:sldId id="303" r:id="rId20"/>
    <p:sldId id="305" r:id="rId21"/>
    <p:sldId id="298" r:id="rId22"/>
    <p:sldId id="306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07" r:id="rId32"/>
    <p:sldId id="316" r:id="rId33"/>
    <p:sldId id="317" r:id="rId34"/>
    <p:sldId id="318" r:id="rId35"/>
    <p:sldId id="299" r:id="rId36"/>
    <p:sldId id="319" r:id="rId37"/>
    <p:sldId id="324" r:id="rId38"/>
    <p:sldId id="322" r:id="rId39"/>
    <p:sldId id="325" r:id="rId40"/>
    <p:sldId id="326" r:id="rId41"/>
    <p:sldId id="327" r:id="rId42"/>
    <p:sldId id="323" r:id="rId43"/>
    <p:sldId id="287" r:id="rId44"/>
    <p:sldId id="288" r:id="rId45"/>
    <p:sldId id="281" r:id="rId46"/>
    <p:sldId id="279" r:id="rId47"/>
    <p:sldId id="289" r:id="rId48"/>
    <p:sldId id="282" r:id="rId49"/>
    <p:sldId id="280" r:id="rId50"/>
    <p:sldId id="290" r:id="rId51"/>
    <p:sldId id="283" r:id="rId52"/>
    <p:sldId id="276" r:id="rId53"/>
    <p:sldId id="292" r:id="rId54"/>
    <p:sldId id="284" r:id="rId55"/>
    <p:sldId id="277" r:id="rId56"/>
    <p:sldId id="293" r:id="rId57"/>
    <p:sldId id="285" r:id="rId58"/>
    <p:sldId id="278" r:id="rId59"/>
    <p:sldId id="294" r:id="rId60"/>
    <p:sldId id="295" r:id="rId61"/>
    <p:sldId id="286" r:id="rId62"/>
    <p:sldId id="275" r:id="rId63"/>
    <p:sldId id="328" r:id="rId64"/>
    <p:sldId id="264" r:id="rId65"/>
    <p:sldId id="265" r:id="rId66"/>
    <p:sldId id="329" r:id="rId67"/>
    <p:sldId id="271" r:id="rId68"/>
    <p:sldId id="272" r:id="rId69"/>
    <p:sldId id="273" r:id="rId70"/>
    <p:sldId id="274" r:id="rId71"/>
    <p:sldId id="268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49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o-project/examples-csharp/blob/master/StructExample/StructExample.c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512" y="1260856"/>
            <a:ext cx="8596668" cy="4607009"/>
          </a:xfrm>
        </p:spPr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4780284"/>
              </p:ext>
            </p:extLst>
          </p:nvPr>
        </p:nvGraphicFramePr>
        <p:xfrm>
          <a:off x="667512" y="1728216"/>
          <a:ext cx="11347704" cy="505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7965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592483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5477256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 (</a:t>
                      </a:r>
                      <a:r>
                        <a:rPr lang="en-CA" dirty="0" err="1"/>
                        <a:t>parameterless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</a:p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private static _Initialize(p)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Class constructor</a:t>
                      </a:r>
                      <a:br>
                        <a:rPr lang="en-CA" dirty="0"/>
                      </a:br>
                      <a:r>
                        <a:rPr lang="en-CA" dirty="0"/>
                        <a:t>(with parameters)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p New(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Foobar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x,y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 </a:t>
                      </a:r>
                      <a:r>
                        <a:rPr lang="en-CA" dirty="0">
                          <a:solidFill>
                            <a:schemeClr val="tx2"/>
                          </a:solidFill>
                        </a:rPr>
                        <a:t>class methods</a:t>
                      </a: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Field accessors (get/put)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GetX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/Set() </a:t>
                      </a:r>
                      <a:r>
                        <a:rPr lang="en-CA" dirty="0"/>
                        <a:t>class methods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EntityState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_state </a:t>
                      </a:r>
                      <a:r>
                        <a:rPr lang="en-CA" dirty="0"/>
                        <a:t>field</a:t>
                      </a:r>
                      <a:br>
                        <a:rPr lang="en-CA" dirty="0"/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public static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IsNull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(p)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CA" dirty="0"/>
                        <a:t>Native datatypes: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string, byte[],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endParaRPr lang="en-CA" dirty="0">
                        <a:solidFill>
                          <a:srgbClr val="0070C0"/>
                        </a:solidFill>
                      </a:endParaRPr>
                    </a:p>
                    <a:p>
                      <a:r>
                        <a:rPr lang="en-CA" dirty="0"/>
                        <a:t>Limited datatypes: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/Int32</a:t>
                      </a:r>
                      <a:r>
                        <a:rPr lang="en-CA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 (con’t)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7023239"/>
              </p:ext>
            </p:extLst>
          </p:nvPr>
        </p:nvGraphicFramePr>
        <p:xfrm>
          <a:off x="667512" y="1298448"/>
          <a:ext cx="11347704" cy="5056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2020824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983480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478698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Declare fixed size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byte[100]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dirty="0"/>
                        <a:t>Assignment to element of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byte[] </a:t>
                      </a:r>
                      <a:r>
                        <a:rPr lang="en-CA" dirty="0"/>
                        <a:t>array: 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a[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i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] = 0x12;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0x0123456789abcdef.ToString()</a:t>
                      </a:r>
                      <a:endParaRPr lang="en-CA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Neo.SmartContract.Framework.Helper.AsString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(byte[])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81203">
                <a:tc>
                  <a:txBody>
                    <a:bodyPr/>
                    <a:lstStyle/>
                    <a:p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((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BigInteger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)0x0123456789abcdef)</a:t>
                      </a:r>
                      <a:b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</a:b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ToByteArray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().</a:t>
                      </a:r>
                      <a:r>
                        <a:rPr lang="en-CA" sz="1800" kern="1200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ToString</a:t>
                      </a:r>
                      <a:r>
                        <a:rPr lang="en-CA" sz="1800" kern="1200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()</a:t>
                      </a:r>
                      <a:endParaRPr lang="en-CA" dirty="0">
                        <a:solidFill>
                          <a:srgbClr val="0070C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Not supported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BigInteger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)0x0123456789abcdef)</a:t>
                      </a:r>
                      <a:b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AsByteArray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().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AsString</a:t>
                      </a:r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478698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4144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Basic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Basic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55002" cy="4607009"/>
          </a:xfrm>
        </p:spPr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  <a:p>
            <a:r>
              <a:rPr lang="en-CA" dirty="0"/>
              <a:t>Inspiration (NPC Level 0)</a:t>
            </a:r>
          </a:p>
          <a:p>
            <a:pPr lvl="1"/>
            <a:r>
              <a:rPr lang="en-CA" dirty="0" err="1"/>
              <a:t>StructExample</a:t>
            </a:r>
            <a:r>
              <a:rPr lang="en-CA" dirty="0"/>
              <a:t> example</a:t>
            </a:r>
            <a:br>
              <a:rPr lang="en-CA" dirty="0"/>
            </a:br>
            <a:r>
              <a:rPr lang="en-CA" dirty="0">
                <a:hlinkClick r:id="rId2"/>
              </a:rPr>
              <a:t>https://github.com/neo-project/examples-csharp/blob/master/StructExample/StructExample.cs</a:t>
            </a:r>
            <a:r>
              <a:rPr lang="en-CA" dirty="0"/>
              <a:t> 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Appendicies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/>
              <a:t>A - NEO </a:t>
            </a:r>
            <a:r>
              <a:rPr lang="en-US" dirty="0"/>
              <a:t>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60DC3-B9F0-4B95-BA0B-2CC9F006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AEAE-80BC-4C6A-995E-62A5FAEC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4353"/>
            <a:ext cx="6934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2446</TotalTime>
  <Words>2788</Words>
  <Application>Microsoft Office PowerPoint</Application>
  <PresentationFormat>Widescreen</PresentationFormat>
  <Paragraphs>807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Contributors</vt:lpstr>
      <vt:lpstr>Agenda</vt:lpstr>
      <vt:lpstr>0. Key Definitions</vt:lpstr>
      <vt:lpstr>1. Purpose</vt:lpstr>
      <vt:lpstr>2. Scenario</vt:lpstr>
      <vt:lpstr>2. Scenario (con’t)</vt:lpstr>
      <vt:lpstr>2. Scenario (con’t)</vt:lpstr>
      <vt:lpstr>3. Problem</vt:lpstr>
      <vt:lpstr>4. Analysis</vt:lpstr>
      <vt:lpstr>4. Analysis (con’t)</vt:lpstr>
      <vt:lpstr>5. Options</vt:lpstr>
      <vt:lpstr>6. Solution</vt:lpstr>
      <vt:lpstr>NPC Level 0 Basic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Roadmap: Automatic Code Generation</vt:lpstr>
      <vt:lpstr>9. Summary</vt:lpstr>
      <vt:lpstr>Appendicies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101</cp:revision>
  <dcterms:created xsi:type="dcterms:W3CDTF">2018-02-17T03:03:23Z</dcterms:created>
  <dcterms:modified xsi:type="dcterms:W3CDTF">2018-02-25T02:12:31Z</dcterms:modified>
</cp:coreProperties>
</file>